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Gill San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48EfwXznWFz/p9KXwzjhWwTbE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GillSans-regular.fntdata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3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3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88" name="Google Shape;88;p33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3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3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4"/>
          <p:cNvSpPr txBox="1"/>
          <p:nvPr>
            <p:ph idx="1" type="body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5"/>
          <p:cNvSpPr txBox="1"/>
          <p:nvPr>
            <p:ph idx="1" type="body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7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27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2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2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9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30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2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2" name="Google Shape;32;p2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and blue circle with a person running&#10;&#10;Description automatically generated" id="108" name="Google Shape;1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"/>
          <p:cNvSpPr txBox="1"/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BAFB5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TECHNOLOGY STACK</a:t>
            </a:r>
            <a:endParaRPr sz="2400"/>
          </a:p>
        </p:txBody>
      </p:sp>
      <p:sp>
        <p:nvSpPr>
          <p:cNvPr id="193" name="Google Shape;193;p10"/>
          <p:cNvSpPr txBox="1"/>
          <p:nvPr>
            <p:ph idx="1" type="body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JavaScript/React – Frontend library used to build interactive user interfaces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HTML – Markup language, structures web applications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CSS – Styles websites aesthetically </a:t>
            </a:r>
            <a:endParaRPr/>
          </a:p>
        </p:txBody>
      </p:sp>
      <p:pic>
        <p:nvPicPr>
          <p:cNvPr descr="Computer script on a screen" id="194" name="Google Shape;194;p10"/>
          <p:cNvPicPr preferRelativeResize="0"/>
          <p:nvPr/>
        </p:nvPicPr>
        <p:blipFill rotWithShape="1">
          <a:blip r:embed="rId3">
            <a:alphaModFix/>
          </a:blip>
          <a:srcRect b="-1" l="7448" r="47221" t="0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>
            <p:ph type="title"/>
          </p:nvPr>
        </p:nvSpPr>
        <p:spPr>
          <a:xfrm>
            <a:off x="6911251" y="744434"/>
            <a:ext cx="4774243" cy="1042256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200" name="Google Shape;200;p11"/>
          <p:cNvSpPr txBox="1"/>
          <p:nvPr>
            <p:ph idx="1" type="body"/>
          </p:nvPr>
        </p:nvSpPr>
        <p:spPr>
          <a:xfrm>
            <a:off x="6911250" y="2201013"/>
            <a:ext cx="4774243" cy="3912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3F3F3F"/>
                </a:solidFill>
              </a:rPr>
              <a:t>Lorem ipsum</a:t>
            </a:r>
            <a:endParaRPr/>
          </a:p>
        </p:txBody>
      </p:sp>
      <p:pic>
        <p:nvPicPr>
          <p:cNvPr descr="White calendar with a blue pen on top" id="201" name="Google Shape;201;p11"/>
          <p:cNvPicPr preferRelativeResize="0"/>
          <p:nvPr/>
        </p:nvPicPr>
        <p:blipFill rotWithShape="1">
          <a:blip r:embed="rId3">
            <a:alphaModFix/>
          </a:blip>
          <a:srcRect b="-1" l="49975" r="4722" t="0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GOOGLE CALENDAR</a:t>
            </a:r>
            <a:endParaRPr/>
          </a:p>
        </p:txBody>
      </p:sp>
      <p:sp>
        <p:nvSpPr>
          <p:cNvPr id="207" name="Google Shape;207;p12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future events in calendar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recall past events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Events store date time and stravi 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erson running on a bridge" id="213" name="Google Shape;213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7918" r="14379" t="592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/>
          <p:nvPr>
            <p:ph type="title"/>
          </p:nvPr>
        </p:nvSpPr>
        <p:spPr>
          <a:xfrm>
            <a:off x="258660" y="823947"/>
            <a:ext cx="4774243" cy="1042256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STRAVA</a:t>
            </a:r>
            <a:endParaRPr/>
          </a:p>
        </p:txBody>
      </p:sp>
      <p:sp>
        <p:nvSpPr>
          <p:cNvPr id="220" name="Google Shape;220;p1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149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15"/>
          <p:cNvSpPr txBox="1"/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WORK BREAKDOWN STRUCTURE</a:t>
            </a:r>
            <a:endParaRPr/>
          </a:p>
        </p:txBody>
      </p:sp>
      <p:pic>
        <p:nvPicPr>
          <p:cNvPr descr="A screenshot of a diagram&#10;&#10;Description automatically generated" id="227" name="Google Shape;227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87" y="2618443"/>
            <a:ext cx="12012706" cy="34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149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16"/>
          <p:cNvSpPr txBox="1"/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234" name="Google Shape;234;p16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17"/>
          <p:cNvSpPr txBox="1"/>
          <p:nvPr>
            <p:ph type="title"/>
          </p:nvPr>
        </p:nvSpPr>
        <p:spPr>
          <a:xfrm>
            <a:off x="446479" y="2618880"/>
            <a:ext cx="4310791" cy="1110437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DFD LEVEL 0</a:t>
            </a:r>
            <a:endParaRPr/>
          </a:p>
        </p:txBody>
      </p:sp>
      <p:pic>
        <p:nvPicPr>
          <p:cNvPr descr="A diagram of a company&#10;&#10;Description automatically generated" id="241" name="Google Shape;241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963" y="963138"/>
            <a:ext cx="5408612" cy="493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/>
          <p:nvPr>
            <p:ph type="title"/>
          </p:nvPr>
        </p:nvSpPr>
        <p:spPr>
          <a:xfrm>
            <a:off x="8787865" y="2921173"/>
            <a:ext cx="2745667" cy="1015663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</a:pPr>
            <a:r>
              <a:rPr lang="en-US" sz="1700"/>
              <a:t>DFD LEVEL 1</a:t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diagram of a company&#10;&#10;Description automatically generated" id="248" name="Google Shape;2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58" y="1378940"/>
            <a:ext cx="7929056" cy="386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149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19"/>
          <p:cNvSpPr txBox="1"/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PROTOTYPE</a:t>
            </a:r>
            <a:endParaRPr/>
          </a:p>
        </p:txBody>
      </p:sp>
      <p:pic>
        <p:nvPicPr>
          <p:cNvPr descr="A screenshot of a computer&#10;&#10;Description automatically generated" id="255" name="Google Shape;255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847" l="1964" r="3405" t="2293"/>
          <a:stretch/>
        </p:blipFill>
        <p:spPr>
          <a:xfrm>
            <a:off x="2681908" y="1882605"/>
            <a:ext cx="6828183" cy="48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cap="flat" cmpd="sng" w="317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2"/>
          <p:cNvSpPr/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descr="A blue circle with a white figure running&#10;&#10;Description automatically generated" id="119" name="Google Shape;119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7966" y="330974"/>
            <a:ext cx="6933201" cy="619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266825" y="1515409"/>
            <a:ext cx="4829175" cy="3033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Christopher Shannon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Brian Del Carpio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Melvin Wong 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Ian Wu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Simon Fraser University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CMPT 276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and blue circle with a person running&#10;&#10;Description automatically generated" id="260" name="Google Shape;2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 txBox="1"/>
          <p:nvPr>
            <p:ph idx="1" type="subTitle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/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3"/>
          <p:cNvSpPr txBox="1"/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3"/>
          <p:cNvSpPr txBox="1"/>
          <p:nvPr>
            <p:ph idx="1" type="body"/>
          </p:nvPr>
        </p:nvSpPr>
        <p:spPr>
          <a:xfrm>
            <a:off x="1706062" y="2291262"/>
            <a:ext cx="8779512" cy="2879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Objective: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Deliver an application to streamline the process of tracking workout schedules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Bridge between Strava and Google Calendar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Technologies and Process: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JavaScript/React, HTML, CSS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Agile Kanban SDLC</a:t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>
            <a:alpha val="0"/>
          </a:schemeClr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4"/>
          <p:cNvSpPr txBox="1"/>
          <p:nvPr>
            <p:ph type="title"/>
          </p:nvPr>
        </p:nvSpPr>
        <p:spPr>
          <a:xfrm>
            <a:off x="537563" y="2099144"/>
            <a:ext cx="3610691" cy="267319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t/>
            </a:r>
            <a:endParaRPr sz="2400">
              <a:solidFill>
                <a:srgbClr val="FEFEFE"/>
              </a:solidFill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chalkboard with a to do list&#10;&#10;Description automatically generated" id="137" name="Google Shape;137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251" l="5440" r="4654" t="252"/>
          <a:stretch/>
        </p:blipFill>
        <p:spPr>
          <a:xfrm>
            <a:off x="537563" y="2099144"/>
            <a:ext cx="3610691" cy="2673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5408485" y="673941"/>
            <a:ext cx="6029325" cy="5068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Benefits: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Simplicity of use 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Flexibility 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Adaptability to unforeseen issues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Concerns: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The project could get very complex 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“Never-ending list”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Board Columns: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To-Do: list of tasks that need to be actioned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In Progress: list of tasks currently being worked on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Review: completed tasks waiting to be inspected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Completed: tasks that passed inspection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537563" y="673941"/>
            <a:ext cx="3610691" cy="751263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KANBAN</a:t>
            </a:r>
            <a:endParaRPr sz="2800" cap="non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5"/>
          <p:cNvSpPr txBox="1"/>
          <p:nvPr>
            <p:ph type="title"/>
          </p:nvPr>
        </p:nvSpPr>
        <p:spPr>
          <a:xfrm>
            <a:off x="1600200" y="4269282"/>
            <a:ext cx="8991600" cy="1264762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ill Sans"/>
              <a:buNone/>
            </a:pPr>
            <a:r>
              <a:rPr lang="en-US" sz="3200"/>
              <a:t>USER STORIES</a:t>
            </a:r>
            <a:endParaRPr/>
          </a:p>
        </p:txBody>
      </p:sp>
      <p:pic>
        <p:nvPicPr>
          <p:cNvPr descr="User"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346" y="640078"/>
            <a:ext cx="3301307" cy="330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cap="flat" cmpd="sng" w="317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6"/>
          <p:cNvSpPr/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04040"/>
                </a:solidFill>
              </a:rPr>
              <a:t>Cindy</a:t>
            </a:r>
            <a:endParaRPr b="1">
              <a:solidFill>
                <a:srgbClr val="404040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plans busy schedule in google calendar</a:t>
            </a:r>
            <a:endParaRPr>
              <a:solidFill>
                <a:srgbClr val="40404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wants to schedule and record runs</a:t>
            </a:r>
            <a:endParaRPr>
              <a:solidFill>
                <a:srgbClr val="40404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uses extrasize to achieve both goals in one application</a:t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25" y="2240713"/>
            <a:ext cx="2357675" cy="23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04040"/>
                </a:solidFill>
              </a:rPr>
              <a:t>Cornelius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b="1" lang="en-US">
                <a:solidFill>
                  <a:srgbClr val="404040"/>
                </a:solidFill>
              </a:rPr>
              <a:t>a lazy runner</a:t>
            </a:r>
            <a:endParaRPr b="1">
              <a:solidFill>
                <a:srgbClr val="40404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b="1" lang="en-US">
                <a:solidFill>
                  <a:srgbClr val="404040"/>
                </a:solidFill>
              </a:rPr>
              <a:t>when he decides to run he wants to record it</a:t>
            </a:r>
            <a:endParaRPr b="1">
              <a:solidFill>
                <a:srgbClr val="40404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b="1" lang="en-US">
                <a:solidFill>
                  <a:srgbClr val="404040"/>
                </a:solidFill>
              </a:rPr>
              <a:t>wants to post results to strava to show friends</a:t>
            </a:r>
            <a:endParaRPr b="1">
              <a:solidFill>
                <a:srgbClr val="404040"/>
              </a:solidFill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cap="flat" cmpd="sng" w="317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7"/>
          <p:cNvSpPr/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962" y="2281625"/>
            <a:ext cx="2613450" cy="22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cap="flat" cmpd="sng" w="317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8"/>
          <p:cNvSpPr/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8"/>
          <p:cNvSpPr txBox="1"/>
          <p:nvPr>
            <p:ph idx="1" type="body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04040"/>
                </a:solidFill>
              </a:rPr>
              <a:t>Clifford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b="1" lang="en-US">
                <a:solidFill>
                  <a:srgbClr val="404040"/>
                </a:solidFill>
              </a:rPr>
              <a:t>runs weekly on saturdays</a:t>
            </a:r>
            <a:endParaRPr b="1">
              <a:solidFill>
                <a:srgbClr val="40404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b="1" lang="en-US">
                <a:solidFill>
                  <a:srgbClr val="404040"/>
                </a:solidFill>
              </a:rPr>
              <a:t>wants to to schedule and record workouts</a:t>
            </a:r>
            <a:endParaRPr b="1">
              <a:solidFill>
                <a:srgbClr val="40404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b="1" lang="en-US">
                <a:solidFill>
                  <a:srgbClr val="404040"/>
                </a:solidFill>
              </a:rPr>
              <a:t>strava data to be private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150" y="2362849"/>
            <a:ext cx="2771424" cy="2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9"/>
          <p:cNvSpPr txBox="1"/>
          <p:nvPr>
            <p:ph idx="1" type="body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04040"/>
                </a:solidFill>
              </a:rPr>
              <a:t>Constantine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b="1" lang="en-US">
                <a:solidFill>
                  <a:srgbClr val="404040"/>
                </a:solidFill>
              </a:rPr>
              <a:t>semi-competitive racewalker</a:t>
            </a:r>
            <a:endParaRPr b="1">
              <a:solidFill>
                <a:srgbClr val="40404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b="1" lang="en-US">
                <a:solidFill>
                  <a:srgbClr val="404040"/>
                </a:solidFill>
              </a:rPr>
              <a:t>coach wants him to record his walks on strava</a:t>
            </a:r>
            <a:endParaRPr b="1">
              <a:solidFill>
                <a:srgbClr val="40404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b="1" lang="en-US">
                <a:solidFill>
                  <a:srgbClr val="404040"/>
                </a:solidFill>
              </a:rPr>
              <a:t>does not understand complicated strava interface</a:t>
            </a:r>
            <a:endParaRPr b="1">
              <a:solidFill>
                <a:srgbClr val="404040"/>
              </a:solidFill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cap="flat" cmpd="sng" w="317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9"/>
          <p:cNvSpPr/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rgbClr val="9BAFB5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988" y="2300275"/>
            <a:ext cx="26193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2023-11-05T20:45:40Z</dcterms:created>
  <dc:creator>Brian Del Carpio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